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5"/>
  </p:notesMasterIdLst>
  <p:handoutMasterIdLst>
    <p:handoutMasterId r:id="rId16"/>
  </p:handoutMasterIdLst>
  <p:sldIdLst>
    <p:sldId id="348" r:id="rId5"/>
    <p:sldId id="357" r:id="rId6"/>
    <p:sldId id="353" r:id="rId7"/>
    <p:sldId id="358" r:id="rId8"/>
    <p:sldId id="359" r:id="rId9"/>
    <p:sldId id="360" r:id="rId10"/>
    <p:sldId id="385" r:id="rId11"/>
    <p:sldId id="386" r:id="rId12"/>
    <p:sldId id="387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647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44" y="103828"/>
            <a:ext cx="11477512" cy="147603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KITCHEN STOCK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489" y="1748542"/>
            <a:ext cx="4164573" cy="10390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JAYARUWAN PARD</a:t>
            </a:r>
          </a:p>
          <a:p>
            <a:pPr algn="ctr"/>
            <a:r>
              <a:rPr lang="en-US" sz="2800" dirty="0"/>
              <a:t>E2046035 </a:t>
            </a:r>
          </a:p>
        </p:txBody>
      </p:sp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DE5B79-9B33-4135-9214-5298F4560FE6}"/>
              </a:ext>
            </a:extLst>
          </p:cNvPr>
          <p:cNvSpPr txBox="1">
            <a:spLocks/>
          </p:cNvSpPr>
          <p:nvPr/>
        </p:nvSpPr>
        <p:spPr>
          <a:xfrm>
            <a:off x="442034" y="2374258"/>
            <a:ext cx="5221918" cy="1860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YOU.</a:t>
            </a:r>
          </a:p>
          <a:p>
            <a:r>
              <a:rPr lang="en-US" sz="2400" dirty="0"/>
              <a:t>Jayaruwan PARD</a:t>
            </a:r>
          </a:p>
          <a:p>
            <a:r>
              <a:rPr lang="en-US" sz="2400" dirty="0"/>
              <a:t>E2046035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pic>
        <p:nvPicPr>
          <p:cNvPr id="8" name="Picture Placeholder 7" descr="Egg &amp; Avo">
            <a:extLst>
              <a:ext uri="{FF2B5EF4-FFF2-40B4-BE49-F238E27FC236}">
                <a16:creationId xmlns:a16="http://schemas.microsoft.com/office/drawing/2014/main" id="{2CC37EC2-1F3B-431B-B13E-C1C3C1146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78F0D-BA97-4B51-BDC6-DC03827048DF}"/>
              </a:ext>
            </a:extLst>
          </p:cNvPr>
          <p:cNvSpPr txBox="1"/>
          <p:nvPr/>
        </p:nvSpPr>
        <p:spPr>
          <a:xfrm>
            <a:off x="6312023" y="1526958"/>
            <a:ext cx="35155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white plate topped with salad">
            <a:extLst>
              <a:ext uri="{FF2B5EF4-FFF2-40B4-BE49-F238E27FC236}">
                <a16:creationId xmlns:a16="http://schemas.microsoft.com/office/drawing/2014/main" id="{457CE2C7-D31F-4A1A-A332-AD94B84BC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938" y="1183883"/>
            <a:ext cx="5790659" cy="56769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021" y="79899"/>
            <a:ext cx="4065676" cy="10298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1A08D7-C29D-407C-BBFB-8A2461AB7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80721" y="1183883"/>
            <a:ext cx="6411279" cy="5674117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 have created a Computer-Based Kitchen Stock Management System for the Jetwing Light House Hotel which has a manual system. By comparison, I realized that it was a very advantageous methodology.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A16EC8D-FAEA-4AC4-B884-6CFA437A2F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87" b="987"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EC3D69F-5DE9-47A8-B43B-84D693CA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00" y="0"/>
            <a:ext cx="11724400" cy="118109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IN BRIEF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77FD9FB-A8BD-4295-9E44-418B52DF35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2397" y="1181100"/>
            <a:ext cx="6616823" cy="5676900"/>
          </a:xfrm>
        </p:spPr>
        <p:txBody>
          <a:bodyPr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are so many errors in daily transactions..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is no way to know remaining stocks quickly.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Stock Issues clearance ,etc. need to be maintain manually in book system.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 books and the papers lose and misplace.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There are so many errors in bills, In the manual system.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Sometimes they forget to write the transactions.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tx1"/>
                </a:solidFill>
                <a:latin typeface="Gill Sans MT"/>
              </a:rPr>
              <a:t>No real time updates.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Gill Sans 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Gill Sans 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4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6C2E90-7BEA-4A4D-B180-B43697E7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36" y="1864279"/>
            <a:ext cx="5935981" cy="97440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6B32E-E24E-4FE3-A202-E35AE8E959E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9094" y="2814273"/>
            <a:ext cx="5671723" cy="3728570"/>
          </a:xfrm>
        </p:spPr>
        <p:txBody>
          <a:bodyPr>
            <a:normAutofit/>
          </a:bodyPr>
          <a:lstStyle/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provide stoke management subsystem for kitchen. </a:t>
            </a: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To compute daily transaction. 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handle inventory level of difference categories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check the available stocks and sold-out stocks</a:t>
            </a:r>
          </a:p>
          <a:p>
            <a:pPr lvl="0" fontAlgn="base"/>
            <a:r>
              <a:rPr lang="en-US" sz="2400" dirty="0">
                <a:solidFill>
                  <a:schemeClr val="bg1"/>
                </a:solidFill>
              </a:rPr>
              <a:t>To find most demanding items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18086F-0F32-416C-A97E-3CCBC1FC59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0020" y="1176814"/>
            <a:ext cx="11789324" cy="87392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Aim of this project is to design and develop a computer – based  Kitchen Stock  Management System for </a:t>
            </a:r>
            <a:r>
              <a:rPr lang="en-US" sz="2000" dirty="0" err="1">
                <a:solidFill>
                  <a:schemeClr val="bg1"/>
                </a:solidFill>
              </a:rPr>
              <a:t>jetwing</a:t>
            </a:r>
            <a:r>
              <a:rPr lang="en-US" sz="2000" dirty="0">
                <a:solidFill>
                  <a:schemeClr val="bg1"/>
                </a:solidFill>
              </a:rPr>
              <a:t> Light House Hotel.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1E9205CF-8DEA-4F84-9C99-DC524FE71E6C}"/>
              </a:ext>
            </a:extLst>
          </p:cNvPr>
          <p:cNvSpPr txBox="1">
            <a:spLocks/>
          </p:cNvSpPr>
          <p:nvPr/>
        </p:nvSpPr>
        <p:spPr>
          <a:xfrm>
            <a:off x="264836" y="166688"/>
            <a:ext cx="2096626" cy="974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24632E-EA70-4672-AA84-43D96B4A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77" y="1695636"/>
            <a:ext cx="5935980" cy="49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2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342B8-57C4-4D69-9CA4-0A89955F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17833"/>
            <a:ext cx="8476971" cy="109840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</a:t>
            </a:r>
          </a:p>
        </p:txBody>
      </p:sp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2A9C15BF-C9C8-471A-948C-77FBA04E5FEE}"/>
              </a:ext>
            </a:extLst>
          </p:cNvPr>
          <p:cNvGraphicFramePr>
            <a:graphicFrameLocks noGrp="1"/>
          </p:cNvGraphicFramePr>
          <p:nvPr>
            <p:ph type="pic" sz="quarter" idx="31"/>
            <p:extLst>
              <p:ext uri="{D42A27DB-BD31-4B8C-83A1-F6EECF244321}">
                <p14:modId xmlns:p14="http://schemas.microsoft.com/office/powerpoint/2010/main" val="2099225049"/>
              </p:ext>
            </p:extLst>
          </p:nvPr>
        </p:nvGraphicFramePr>
        <p:xfrm>
          <a:off x="232447" y="1615737"/>
          <a:ext cx="11727106" cy="3980083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189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8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48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Features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Manual system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Proposed system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01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(Amari)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02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(Galadari)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 dirty="0">
                          <a:effectLst/>
                        </a:rPr>
                        <a:t>System 03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(Hilton)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System 04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(Capella)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38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Foreign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2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Stock categories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 friendly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49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Flexibility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53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Cultural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82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75"/>
                        </a:spcAft>
                      </a:pPr>
                      <a:r>
                        <a:rPr lang="en-US" sz="1600">
                          <a:effectLst/>
                        </a:rPr>
                        <a:t>Minimum </a:t>
                      </a:r>
                    </a:p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cost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571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7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58D5-7CAE-4733-BEB1-A2DC584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34" y="-111488"/>
            <a:ext cx="6050280" cy="125670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ANALYSIS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975BF90-35A6-4E43-8358-86F1B5DF11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125" r="10125"/>
          <a:stretch>
            <a:fillRect/>
          </a:stretch>
        </p:blipFill>
        <p:spPr>
          <a:xfrm>
            <a:off x="0" y="0"/>
            <a:ext cx="5912528" cy="6858000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8FE89C1-2592-4B3D-AB95-59EDF569509C}"/>
              </a:ext>
            </a:extLst>
          </p:cNvPr>
          <p:cNvSpPr txBox="1">
            <a:spLocks/>
          </p:cNvSpPr>
          <p:nvPr/>
        </p:nvSpPr>
        <p:spPr>
          <a:xfrm>
            <a:off x="6279474" y="1007615"/>
            <a:ext cx="4941901" cy="66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/>
              </a:rPr>
              <a:t>Functional Requirements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122F78D5-394A-45F2-A4AB-47A0F9CE7638}"/>
              </a:ext>
            </a:extLst>
          </p:cNvPr>
          <p:cNvSpPr txBox="1">
            <a:spLocks/>
          </p:cNvSpPr>
          <p:nvPr/>
        </p:nvSpPr>
        <p:spPr>
          <a:xfrm>
            <a:off x="6664171" y="1727229"/>
            <a:ext cx="5018843" cy="4913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Staff Registration 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Category management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Product Management 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</a:rPr>
              <a:t> Stock Management </a:t>
            </a:r>
          </a:p>
          <a:p>
            <a:pPr marL="0" indent="0" fontAlgn="base">
              <a:buNone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lvl="0" fontAlgn="base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30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0238-25E1-4FF3-AF66-9FDA389F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5028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ANALYSIS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4D705F-1944-48BE-A61D-22A971811D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223" r="24223"/>
          <a:stretch>
            <a:fillRect/>
          </a:stretch>
        </p:blipFill>
        <p:spPr>
          <a:xfrm>
            <a:off x="6407150" y="0"/>
            <a:ext cx="5784850" cy="6858000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73AE382-A2EF-4937-B0CC-A9B6DC76F631}"/>
              </a:ext>
            </a:extLst>
          </p:cNvPr>
          <p:cNvSpPr txBox="1">
            <a:spLocks/>
          </p:cNvSpPr>
          <p:nvPr/>
        </p:nvSpPr>
        <p:spPr>
          <a:xfrm>
            <a:off x="207147" y="1325563"/>
            <a:ext cx="4941901" cy="66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/>
              </a:rPr>
              <a:t>Non-Functional Requirements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EF7AD4B-2A88-4A83-8795-87C6D9DA28A9}"/>
              </a:ext>
            </a:extLst>
          </p:cNvPr>
          <p:cNvSpPr txBox="1">
            <a:spLocks/>
          </p:cNvSpPr>
          <p:nvPr/>
        </p:nvSpPr>
        <p:spPr>
          <a:xfrm>
            <a:off x="639193" y="2020815"/>
            <a:ext cx="6205491" cy="4535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chemeClr val="bg1"/>
                </a:solidFill>
              </a:rPr>
              <a:t> </a:t>
            </a:r>
            <a:r>
              <a:rPr lang="en-US" sz="3900" dirty="0">
                <a:solidFill>
                  <a:schemeClr val="bg1"/>
                </a:solidFill>
              </a:rPr>
              <a:t>Requirements for performance. </a:t>
            </a:r>
          </a:p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bg1"/>
                </a:solidFill>
              </a:rPr>
              <a:t> Requirements for usability.</a:t>
            </a:r>
          </a:p>
          <a:p>
            <a:pPr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4300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Requirements for the User Interface. </a:t>
            </a:r>
            <a:endParaRPr lang="en-US" sz="4300" dirty="0">
              <a:solidFill>
                <a:schemeClr val="bg1"/>
              </a:solidFill>
            </a:endParaRPr>
          </a:p>
          <a:p>
            <a:pPr lvl="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2700" b="1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2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lvl="0" fontAlgn="base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50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496B-B06A-4752-B291-7CDE273D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4" name="Picture Placeholder 7" descr="Spices">
            <a:extLst>
              <a:ext uri="{FF2B5EF4-FFF2-40B4-BE49-F238E27FC236}">
                <a16:creationId xmlns:a16="http://schemas.microsoft.com/office/drawing/2014/main" id="{8B085DD8-8A53-44DC-898D-9E29D3DEA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b="22"/>
          <a:stretch>
            <a:fillRect/>
          </a:stretch>
        </p:blipFill>
        <p:spPr>
          <a:xfrm>
            <a:off x="0" y="0"/>
            <a:ext cx="5468645" cy="6858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030368-4C73-43BC-9BE9-FCEBAAFCA96B}"/>
              </a:ext>
            </a:extLst>
          </p:cNvPr>
          <p:cNvSpPr txBox="1">
            <a:spLocks/>
          </p:cNvSpPr>
          <p:nvPr/>
        </p:nvSpPr>
        <p:spPr>
          <a:xfrm>
            <a:off x="5670982" y="1271087"/>
            <a:ext cx="6360999" cy="473909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[1]	"www.Amari.com," Amari hotel, [Online]. Available: https://www.amari.com/. [Accessed 20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[2]	"www.galadari.lk," </a:t>
            </a:r>
            <a:r>
              <a:rPr lang="en-US" dirty="0" err="1">
                <a:solidFill>
                  <a:schemeClr val="bg1"/>
                </a:solidFill>
              </a:rPr>
              <a:t>galadari</a:t>
            </a:r>
            <a:r>
              <a:rPr lang="en-US" dirty="0">
                <a:solidFill>
                  <a:schemeClr val="bg1"/>
                </a:solidFill>
              </a:rPr>
              <a:t>, [Online]. Available: http://www.galadarihotel.lk/. [Accessed 16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[3]	"hilton.lk," </a:t>
            </a:r>
            <a:r>
              <a:rPr lang="en-US" dirty="0" err="1">
                <a:solidFill>
                  <a:schemeClr val="bg1"/>
                </a:solidFill>
              </a:rPr>
              <a:t>hilton</a:t>
            </a:r>
            <a:r>
              <a:rPr lang="en-US" dirty="0">
                <a:solidFill>
                  <a:schemeClr val="bg1"/>
                </a:solidFill>
              </a:rPr>
              <a:t> hotel, [Online]. Available: http://www.hilton.lk. [Accessed 15 02 2022].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[4]	"capellahotels.com," </a:t>
            </a:r>
            <a:r>
              <a:rPr lang="en-US" dirty="0" err="1">
                <a:solidFill>
                  <a:schemeClr val="bg1"/>
                </a:solidFill>
              </a:rPr>
              <a:t>capella</a:t>
            </a:r>
            <a:r>
              <a:rPr lang="en-US" dirty="0">
                <a:solidFill>
                  <a:schemeClr val="bg1"/>
                </a:solidFill>
              </a:rPr>
              <a:t> hotel, [Online]. Available: https://www.capellahotels.com/. [Accessed 21 02 2022].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953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8F07A5-30F7-464F-BEC9-691C161DB78A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428</Words>
  <Application>Microsoft Office PowerPoint</Application>
  <PresentationFormat>Widescreen</PresentationFormat>
  <Paragraphs>109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Franklin Gothic Book</vt:lpstr>
      <vt:lpstr>Franklin Gothic Medium</vt:lpstr>
      <vt:lpstr>Gill Sans MT</vt:lpstr>
      <vt:lpstr>Times New Roman</vt:lpstr>
      <vt:lpstr>Wingdings</vt:lpstr>
      <vt:lpstr>1_Recipe Book Slide Master</vt:lpstr>
      <vt:lpstr>KITCHEN STOCK MANAGEMENT</vt:lpstr>
      <vt:lpstr>Agenda</vt:lpstr>
      <vt:lpstr>INTRODUCTION</vt:lpstr>
      <vt:lpstr>PROBLEM IN BRIEF</vt:lpstr>
      <vt:lpstr>OBJECTIVES</vt:lpstr>
      <vt:lpstr>RELATED WORK</vt:lpstr>
      <vt:lpstr>SYSTEM ANALYSIS</vt:lpstr>
      <vt:lpstr>SYSTEM ANALYSIS</vt:lpstr>
      <vt:lpstr>REFERENCE</vt:lpstr>
      <vt:lpstr>Title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2022-08-20T17:02:40Z</dcterms:created>
  <dcterms:modified xsi:type="dcterms:W3CDTF">2022-08-22T03:46:01Z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